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8" r:id="rId11"/>
    <p:sldId id="266" r:id="rId12"/>
    <p:sldId id="267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2" autoAdjust="0"/>
    <p:restoredTop sz="94660"/>
  </p:normalViewPr>
  <p:slideViewPr>
    <p:cSldViewPr snapToGrid="0">
      <p:cViewPr>
        <p:scale>
          <a:sx n="49" d="100"/>
          <a:sy n="49" d="100"/>
        </p:scale>
        <p:origin x="137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66DFE-CBC6-6187-6132-811BA727DC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F456D5-F4FC-C9BE-7C6B-A17595650C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0D79EB-A2B4-CB50-3F60-CBFCF351C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14D17-7F67-4793-96DE-3C5B48BC80FB}" type="datetimeFigureOut">
              <a:rPr lang="en-AE" smtClean="0"/>
              <a:t>26/07/2024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FB82B-A623-45C5-C2E2-4EA60088E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18434-D243-78CB-3E96-9145F7E9E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DB231-2118-494A-B661-318ECBD6029C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731661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AF57B-4D61-3045-886A-1582BC512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9712AE-0AD9-6FAD-E506-26959B7AB6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3372F-349A-FEE2-38C5-19981F793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14D17-7F67-4793-96DE-3C5B48BC80FB}" type="datetimeFigureOut">
              <a:rPr lang="en-AE" smtClean="0"/>
              <a:t>26/07/2024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C8914-AB33-E678-1606-2E95D4BCA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FC1AF-2D68-85E7-7210-52F60EDE0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DB231-2118-494A-B661-318ECBD6029C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87911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F74FEE-AED3-C212-63D9-0C1BC675C1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5AD461-4A8E-1925-AE3B-733A3F6E91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AEB1AD-DEDD-C3CC-77CB-E9C4B7DF0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14D17-7F67-4793-96DE-3C5B48BC80FB}" type="datetimeFigureOut">
              <a:rPr lang="en-AE" smtClean="0"/>
              <a:t>26/07/2024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009A2B-4160-77B7-51CD-ACD6F348D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D2019-AF4A-432D-C8EF-9B3A0C9A8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DB231-2118-494A-B661-318ECBD6029C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288499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1E3BE-C34E-567E-21C3-90BBDA021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0E077-0EC1-292B-B97C-D8E64C6587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8AF17-472E-E4FC-1DC0-C1CBB1FA1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14D17-7F67-4793-96DE-3C5B48BC80FB}" type="datetimeFigureOut">
              <a:rPr lang="en-AE" smtClean="0"/>
              <a:t>26/07/2024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FBF9AB-75A3-4164-EF13-DFAA9B671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E2AFCB-3C30-D440-A8BE-4A413CA7B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DB231-2118-494A-B661-318ECBD6029C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49379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10960-84BC-A550-2CCC-2B04B2392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470E34-D590-F07F-B905-0CB8D52D92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01F3D3-DBDA-DB98-9C70-31E47CF85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14D17-7F67-4793-96DE-3C5B48BC80FB}" type="datetimeFigureOut">
              <a:rPr lang="en-AE" smtClean="0"/>
              <a:t>26/07/2024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B824DC-6D59-5739-27B1-30A1999ED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099EC5-10F7-4598-A560-2E78AD7BD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DB231-2118-494A-B661-318ECBD6029C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350250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F4442-B6D4-90A6-3C1A-A93C9A093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4E034-EF20-1286-FF7C-7DFDD28EEE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123DB5-2151-5061-3883-CEE2CAE0CA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0E724B-9BCB-6F4D-5B66-2FF648A32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14D17-7F67-4793-96DE-3C5B48BC80FB}" type="datetimeFigureOut">
              <a:rPr lang="en-AE" smtClean="0"/>
              <a:t>26/07/2024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4C0544-F3A0-F2E4-F529-C2CB33730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18F318-C444-B848-F660-37E0413E6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DB231-2118-494A-B661-318ECBD6029C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469776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89FDC-1A72-62B8-A135-EFFC1ADAC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9B6C15-ACE7-6046-14FD-C2694F6160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6C0621-7C21-C145-A216-E91E698ACB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93B0AC-20F6-789A-44F6-58A556B589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937B11-32F3-B18C-EDD2-C74153F06A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5FE67A-8856-A533-E438-7BD83726B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14D17-7F67-4793-96DE-3C5B48BC80FB}" type="datetimeFigureOut">
              <a:rPr lang="en-AE" smtClean="0"/>
              <a:t>26/07/2024</a:t>
            </a:fld>
            <a:endParaRPr lang="en-A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37348D-A7E6-15F2-CA54-E3BA96917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B81ADA-710F-DDF8-D969-1ADAAB8CF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DB231-2118-494A-B661-318ECBD6029C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904239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8F65C-098E-31DE-676C-893B309C4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3F3D7A-B123-C580-DFD3-95D92FF2A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14D17-7F67-4793-96DE-3C5B48BC80FB}" type="datetimeFigureOut">
              <a:rPr lang="en-AE" smtClean="0"/>
              <a:t>26/07/2024</a:t>
            </a:fld>
            <a:endParaRPr lang="en-A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74D7EC-ED77-FBCF-CEBF-AF889CB63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CF596A-8474-2884-B4DF-E9C3518AD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DB231-2118-494A-B661-318ECBD6029C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167854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4DE470-C19E-C6A8-30F5-27C1204FA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14D17-7F67-4793-96DE-3C5B48BC80FB}" type="datetimeFigureOut">
              <a:rPr lang="en-AE" smtClean="0"/>
              <a:t>26/07/2024</a:t>
            </a:fld>
            <a:endParaRPr lang="en-A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EAF495-11A8-46F0-5C5E-EDC4D0977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AE548F-988D-2A6A-6693-ED5C494B5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DB231-2118-494A-B661-318ECBD6029C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80173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C8E85-8FF8-75DE-E0FD-050BD5C7D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527F3-2ACE-2FAA-871D-9C59F45B8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FF6E3C-2A25-CF85-6270-D3D61D686F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04B5E4-5DE0-B98E-826F-26F3C9170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14D17-7F67-4793-96DE-3C5B48BC80FB}" type="datetimeFigureOut">
              <a:rPr lang="en-AE" smtClean="0"/>
              <a:t>26/07/2024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5E0355-4D7D-95FB-A35E-C5538195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B950FD-6579-7976-4E96-34C4FCC67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DB231-2118-494A-B661-318ECBD6029C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570121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12DEB-F3AF-114C-ACB2-772AA9BA1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B6837F-9649-FDC8-AFE4-228A0BF6FB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B51328-C9AE-DEC6-0F7A-5FB1F3E4E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AC41E5-6074-BA54-CDE0-EB70C5663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14D17-7F67-4793-96DE-3C5B48BC80FB}" type="datetimeFigureOut">
              <a:rPr lang="en-AE" smtClean="0"/>
              <a:t>26/07/2024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62FA1A-E81C-1378-3439-E121A6FB6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A9D7A-00F5-AAD2-28E4-8CFB8F34E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DB231-2118-494A-B661-318ECBD6029C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93781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CCB8E9-32E4-5F9C-6E79-19CF34B09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17ABC1-D869-7247-2BC4-AE068CA86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F8CF75-BA24-A5E4-9300-8728A01D3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614D17-7F67-4793-96DE-3C5B48BC80FB}" type="datetimeFigureOut">
              <a:rPr lang="en-AE" smtClean="0"/>
              <a:t>26/07/2024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519868-5872-4BFB-8572-A31E20BD31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2D093B-E837-44C2-85AC-FE8D4763D1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4DB231-2118-494A-B661-318ECBD6029C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851608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5D587-6D12-FFB8-A28D-777B8E48CE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Computational Physics Challenge 2024</a:t>
            </a:r>
            <a:endParaRPr lang="en-A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58ED8C-857C-9586-3A74-790A003C204C}"/>
              </a:ext>
            </a:extLst>
          </p:cNvPr>
          <p:cNvSpPr txBox="1"/>
          <p:nvPr/>
        </p:nvSpPr>
        <p:spPr>
          <a:xfrm>
            <a:off x="2516372" y="4486939"/>
            <a:ext cx="75916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For each task I shall show that it recreates the image in the presentation and then that it is accurate to every value by entering very different values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12950681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Ball Comp Phys - Made with Clipchamp" descr="A screenshot of a computer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52C9F6A6-E681-103A-C24C-5681E0AB6EC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942" y="643467"/>
            <a:ext cx="9904116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715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9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592372-9C27-F052-E747-99C583135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Task 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9B4488-62E1-EE6C-6F71-C0B420B1C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14" y="2215636"/>
            <a:ext cx="5024755" cy="40031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356D6B4-26AE-AFE5-57F3-FD4AA9E40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15636"/>
            <a:ext cx="5024754" cy="3871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140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117CF-D618-878D-74E2-168AB12DC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Extension Paper </a:t>
            </a:r>
            <a:br>
              <a:rPr lang="en-US" dirty="0"/>
            </a:br>
            <a:r>
              <a:rPr lang="en-GB" dirty="0"/>
              <a:t>Projectile Motion: A mathematical exploration</a:t>
            </a:r>
            <a:endParaRPr lang="en-AE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51724F9-14B7-9042-3EEB-1D4CFE49B2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1712612"/>
              </p:ext>
            </p:extLst>
          </p:nvPr>
        </p:nvGraphicFramePr>
        <p:xfrm>
          <a:off x="305644" y="3429000"/>
          <a:ext cx="11580711" cy="21987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3086273" imgH="527234" progId="Package">
                  <p:embed/>
                </p:oleObj>
              </mc:Choice>
              <mc:Fallback>
                <p:oleObj name="Packager Shell Object" showAsIcon="1" r:id="rId2" imgW="3086273" imgH="527234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05644" y="3429000"/>
                        <a:ext cx="11580711" cy="21987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463056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DC07B27-4E3C-4BCF-ABDB-6AA72857C0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-1500"/>
            <a:ext cx="12191998" cy="6858000"/>
          </a:xfrm>
          <a:prstGeom prst="rect">
            <a:avLst/>
          </a:prstGeom>
          <a:gradFill>
            <a:gsLst>
              <a:gs pos="19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3D11BE6-2A04-4DBB-842D-88602B5E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8536" y="12437"/>
            <a:ext cx="11713464" cy="6844063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20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A05E02A-9AA9-45EC-B87B-B46F043F3F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9" y="2724072"/>
            <a:ext cx="12192008" cy="4114801"/>
          </a:xfrm>
          <a:prstGeom prst="rect">
            <a:avLst/>
          </a:prstGeom>
          <a:gradFill>
            <a:gsLst>
              <a:gs pos="30000">
                <a:schemeClr val="accent1">
                  <a:lumMod val="75000"/>
                  <a:alpha val="19000"/>
                </a:schemeClr>
              </a:gs>
              <a:gs pos="100000">
                <a:schemeClr val="accent1">
                  <a:alpha val="24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E91EDBA-E8E0-4575-8147-B700345215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709672" y="1716338"/>
            <a:ext cx="6858003" cy="3422328"/>
          </a:xfrm>
          <a:prstGeom prst="rect">
            <a:avLst/>
          </a:prstGeom>
          <a:gradFill>
            <a:gsLst>
              <a:gs pos="0">
                <a:schemeClr val="accent1">
                  <a:alpha val="52000"/>
                </a:schemeClr>
              </a:gs>
              <a:gs pos="76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049C82-7382-63D3-8722-AF9512B8B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209" y="441597"/>
            <a:ext cx="9867331" cy="116749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Android Application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FEE4473-A122-4E96-8C31-B4C5AAA27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123" y="2706446"/>
            <a:ext cx="12191997" cy="3711900"/>
          </a:xfrm>
          <a:prstGeom prst="rect">
            <a:avLst/>
          </a:prstGeom>
          <a:gradFill>
            <a:gsLst>
              <a:gs pos="0">
                <a:srgbClr val="000000">
                  <a:alpha val="50000"/>
                </a:srgbClr>
              </a:gs>
              <a:gs pos="92000">
                <a:schemeClr val="accent1">
                  <a:lumMod val="75000"/>
                  <a:alpha val="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69E3856-B4FF-A941-B511-15DCCE3B7E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15357" y="1998285"/>
            <a:ext cx="2022366" cy="42353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5F97762-5BAA-F46C-5B9E-E26DA89F20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546" y="2038252"/>
            <a:ext cx="2048580" cy="4315322"/>
          </a:xfrm>
          <a:prstGeom prst="rect">
            <a:avLst/>
          </a:prstGeom>
        </p:spPr>
      </p:pic>
      <p:pic>
        <p:nvPicPr>
          <p:cNvPr id="5" name="2024-07-26 13-59-11">
            <a:hlinkClick r:id="" action="ppaction://media"/>
            <a:extLst>
              <a:ext uri="{FF2B5EF4-FFF2-40B4-BE49-F238E27FC236}">
                <a16:creationId xmlns:a16="http://schemas.microsoft.com/office/drawing/2014/main" id="{593094AC-4DF2-04C9-32C3-EF83292F19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712766" y="2214635"/>
            <a:ext cx="6760215" cy="3802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445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5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C91750-EDDE-4BA0-4B43-C365E523F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Task 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CF5CFF-4FCE-2532-516B-0762C892F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748" y="2230431"/>
            <a:ext cx="5131088" cy="38996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8BCDE3-E7A7-F0D3-BD56-5AFF3B16C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165" y="2217815"/>
            <a:ext cx="5076610" cy="3997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041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A5884E-E0EA-3281-C518-3FBC0E0E2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Task 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E8AFA7-E00F-3965-A7CC-7274C3296C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5748" y="2217603"/>
            <a:ext cx="5131088" cy="39252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49B65C-5828-4504-6BCD-85EF00702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165" y="2217815"/>
            <a:ext cx="4935593" cy="3997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890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EFC0C-CE98-BC7F-3A2D-F72AD3082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Task 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535AF9-6D6B-F7A1-FBD5-C1E9100E7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748" y="2185534"/>
            <a:ext cx="5131088" cy="39894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8D9ED6-7629-A942-9C16-E6BA5F912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165" y="2217815"/>
            <a:ext cx="5076610" cy="399783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3416901-53C7-15D3-0555-CA7C9C2AF2C1}"/>
              </a:ext>
            </a:extLst>
          </p:cNvPr>
          <p:cNvSpPr txBox="1"/>
          <p:nvPr/>
        </p:nvSpPr>
        <p:spPr>
          <a:xfrm>
            <a:off x="7391968" y="6215646"/>
            <a:ext cx="4414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Made g = 20 </a:t>
            </a:r>
            <a:r>
              <a:rPr lang="en-US" dirty="0" err="1"/>
              <a:t>ms</a:t>
            </a:r>
            <a:r>
              <a:rPr lang="en-US" dirty="0"/>
              <a:t>^-2 for this graph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2640380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592372-9C27-F052-E747-99C583135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Task 4</a:t>
            </a:r>
          </a:p>
        </p:txBody>
      </p:sp>
      <p:pic>
        <p:nvPicPr>
          <p:cNvPr id="7" name="Picture 6" descr="A graph of a graph with numbers and a line&#10;&#10;Description automatically generated">
            <a:extLst>
              <a:ext uri="{FF2B5EF4-FFF2-40B4-BE49-F238E27FC236}">
                <a16:creationId xmlns:a16="http://schemas.microsoft.com/office/drawing/2014/main" id="{4209815C-66D3-2577-4491-32DE56997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4854" y="2107230"/>
            <a:ext cx="5131088" cy="3848316"/>
          </a:xfrm>
          <a:prstGeom prst="rect">
            <a:avLst/>
          </a:prstGeom>
        </p:spPr>
      </p:pic>
      <p:pic>
        <p:nvPicPr>
          <p:cNvPr id="5" name="Content Placeholder 4" descr="A graph with a line and a line&#10;&#10;Description automatically generated with medium confidence">
            <a:extLst>
              <a:ext uri="{FF2B5EF4-FFF2-40B4-BE49-F238E27FC236}">
                <a16:creationId xmlns:a16="http://schemas.microsoft.com/office/drawing/2014/main" id="{061B8C8D-D41E-0F54-8550-29BCE8BA97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46058" y="2107230"/>
            <a:ext cx="5131087" cy="3925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49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592372-9C27-F052-E747-99C583135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Task 5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C27ADB72-EFA1-07ED-BCE0-3114A8B8C1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7060" y="1934481"/>
            <a:ext cx="5663138" cy="4351338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B6EC20-952F-FF05-12B6-8C230A91F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1455" y="2107179"/>
            <a:ext cx="5412792" cy="400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241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592372-9C27-F052-E747-99C583135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Task 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EEE302-209F-C70C-5977-41596FC2D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319" y="1928621"/>
            <a:ext cx="6074909" cy="47288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183F33-2097-70E5-2D69-FCE9FD2D88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601" y="2026438"/>
            <a:ext cx="5559199" cy="4381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670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592372-9C27-F052-E747-99C583135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Task 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C4FDC-AAB4-A091-6767-71F71FD9C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1456" y="1928620"/>
            <a:ext cx="5762010" cy="45675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73DA52-0B14-AFC3-AF73-5663470D12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990" y="1934269"/>
            <a:ext cx="5762010" cy="4512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518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592372-9C27-F052-E747-99C583135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Task 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685DFF-72B1-1897-BBC4-C81FABAB8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90" y="2038009"/>
            <a:ext cx="5445364" cy="41715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C09168-1AC5-7536-584E-ACA8C132FD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4941" y="2232440"/>
            <a:ext cx="5643064" cy="39771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4FAEAF9-7F32-0C44-EF55-24D35981EEBA}"/>
              </a:ext>
            </a:extLst>
          </p:cNvPr>
          <p:cNvSpPr txBox="1"/>
          <p:nvPr/>
        </p:nvSpPr>
        <p:spPr>
          <a:xfrm>
            <a:off x="7468028" y="1808758"/>
            <a:ext cx="269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 bounces shown below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1091919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1947</TotalTime>
  <Words>75</Words>
  <Application>Microsoft Office PowerPoint</Application>
  <PresentationFormat>Widescreen</PresentationFormat>
  <Paragraphs>15</Paragraphs>
  <Slides>13</Slides>
  <Notes>0</Notes>
  <HiddenSlides>0</HiddenSlides>
  <MMClips>2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Office Theme</vt:lpstr>
      <vt:lpstr>Package</vt:lpstr>
      <vt:lpstr>Computational Physics Challenge 2024</vt:lpstr>
      <vt:lpstr>Task 1</vt:lpstr>
      <vt:lpstr>Task 2</vt:lpstr>
      <vt:lpstr>Task 3</vt:lpstr>
      <vt:lpstr>Task 4</vt:lpstr>
      <vt:lpstr>Task 5</vt:lpstr>
      <vt:lpstr>Task 6</vt:lpstr>
      <vt:lpstr>Task 7</vt:lpstr>
      <vt:lpstr>Task 8</vt:lpstr>
      <vt:lpstr>PowerPoint Presentation</vt:lpstr>
      <vt:lpstr>Task 9</vt:lpstr>
      <vt:lpstr>Extension Paper  Projectile Motion: A mathematical exploration</vt:lpstr>
      <vt:lpstr>Android Application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Aleksandar Macura</dc:creator>
  <cp:lastModifiedBy>Aleksandar Macura</cp:lastModifiedBy>
  <cp:revision>8</cp:revision>
  <dcterms:created xsi:type="dcterms:W3CDTF">2024-07-06T07:26:39Z</dcterms:created>
  <dcterms:modified xsi:type="dcterms:W3CDTF">2024-07-27T15:29:14Z</dcterms:modified>
</cp:coreProperties>
</file>

<file path=docProps/thumbnail.jpeg>
</file>